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7840" y="775335"/>
            <a:ext cx="11389360" cy="5457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415" y="241300"/>
            <a:ext cx="11503025" cy="63747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975" y="783590"/>
            <a:ext cx="11707495" cy="52908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540" y="269240"/>
            <a:ext cx="11932920" cy="6319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620" y="247015"/>
            <a:ext cx="11668125" cy="62058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7800" y="171450"/>
            <a:ext cx="11836400" cy="6515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045" y="125095"/>
            <a:ext cx="11325225" cy="66643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35" y="380365"/>
            <a:ext cx="12012930" cy="62947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990" y="172085"/>
            <a:ext cx="11844655" cy="65131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570" y="439420"/>
            <a:ext cx="11831320" cy="59791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310" y="129540"/>
            <a:ext cx="12057380" cy="659828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425" y="154940"/>
            <a:ext cx="10979150" cy="65481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DejaVu Sans</vt:lpstr>
      <vt:lpstr>Microsoft YaHei</vt:lpstr>
      <vt:lpstr>Droid Sans Fallback</vt:lpstr>
      <vt:lpstr>Arial Unicode MS</vt:lpstr>
      <vt:lpstr>Arial Black</vt:lpstr>
      <vt:lpstr>SimSun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16</cp:revision>
  <dcterms:created xsi:type="dcterms:W3CDTF">2023-04-05T18:43:11Z</dcterms:created>
  <dcterms:modified xsi:type="dcterms:W3CDTF">2023-04-05T18:43:11Z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